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8" r:id="rId3"/>
    <p:sldId id="259" r:id="rId4"/>
    <p:sldId id="257" r:id="rId5"/>
    <p:sldId id="266" r:id="rId6"/>
    <p:sldId id="267" r:id="rId7"/>
    <p:sldId id="270" r:id="rId8"/>
    <p:sldId id="276" r:id="rId9"/>
    <p:sldId id="260" r:id="rId10"/>
    <p:sldId id="272" r:id="rId11"/>
    <p:sldId id="273" r:id="rId12"/>
    <p:sldId id="274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9"/>
    <p:restoredTop sz="94595"/>
  </p:normalViewPr>
  <p:slideViewPr>
    <p:cSldViewPr snapToGrid="0" snapToObjects="1">
      <p:cViewPr>
        <p:scale>
          <a:sx n="140" d="100"/>
          <a:sy n="140" d="100"/>
        </p:scale>
        <p:origin x="1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C4542-D444-584F-8D8D-0B3E1F37658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F9E6E-5D02-2B45-B2B9-A4636E4EB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F9E6E-5D02-2B45-B2B9-A4636E4EB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o.adafrui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ftt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dsuel/esp-class" TargetMode="Externa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sp8266.github.io/Arduino/versions/2.0.0/doc/reference.html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hyperlink" Target="http://esp8266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hyperlink" Target="https://www.silabs.com/products/development-tools/software/usb-to-uart-bridge-vcp-drivers" TargetMode="External"/><Relationship Id="rId5" Type="http://schemas.openxmlformats.org/officeDocument/2006/relationships/hyperlink" Target="https://io.adafruit.com/" TargetMode="External"/><Relationship Id="rId6" Type="http://schemas.openxmlformats.org/officeDocument/2006/relationships/hyperlink" Target="https://ifttt.com/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9" Type="http://schemas.openxmlformats.org/officeDocument/2006/relationships/image" Target="../media/image11.png"/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o.adafruit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IoT with ESP8266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of Learning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336" y="112408"/>
            <a:ext cx="2497328" cy="2497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88" y="4786961"/>
            <a:ext cx="1701829" cy="1361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04" y="4862049"/>
            <a:ext cx="1823592" cy="1211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83" y="4994304"/>
            <a:ext cx="3294258" cy="946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5176" y="294220"/>
            <a:ext cx="156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Rick Suel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Paul Goodjohn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9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2: Connect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2432139"/>
            <a:ext cx="11501487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Connect your device to the ”</a:t>
            </a:r>
            <a:r>
              <a:rPr lang="en-US" sz="2000" dirty="0" err="1" smtClean="0"/>
              <a:t>iot_class</a:t>
            </a:r>
            <a:r>
              <a:rPr lang="en-US" sz="2000" dirty="0" smtClean="0"/>
              <a:t>” network and print your IP address to the serial window.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Update the “</a:t>
            </a:r>
            <a:r>
              <a:rPr lang="en-US" sz="2000" dirty="0" err="1" smtClean="0"/>
              <a:t>student.ino</a:t>
            </a:r>
            <a:r>
              <a:rPr lang="en-US" sz="2000" dirty="0" smtClean="0"/>
              <a:t>” template file so that it connects to the “</a:t>
            </a:r>
            <a:r>
              <a:rPr lang="en-US" sz="2000" dirty="0" err="1" smtClean="0"/>
              <a:t>iot_class”network</a:t>
            </a:r>
            <a:r>
              <a:rPr lang="en-US" sz="2000" dirty="0" smtClean="0"/>
              <a:t>.  The password is “password”, so obviously it is very secure!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Once the device is connected, print the IP address to the serial window.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Congratulations, your esp8266 is now online.  We’ll do more with this connection shortly!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0" y="214296"/>
            <a:ext cx="4518912" cy="229438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892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3</a:t>
            </a:r>
            <a:r>
              <a:rPr lang="en-US" dirty="0"/>
              <a:t>:</a:t>
            </a:r>
            <a:r>
              <a:rPr lang="en-US" dirty="0" smtClean="0"/>
              <a:t> OLED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494345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OLED display and display the current by pulling it from the internet using an NTP server (</a:t>
            </a:r>
            <a:r>
              <a:rPr lang="en-US" sz="2000" dirty="0" err="1" smtClean="0"/>
              <a:t>time.nist.gov</a:t>
            </a:r>
            <a:r>
              <a:rPr lang="en-US" sz="2000" dirty="0" smtClean="0"/>
              <a:t>).  Update the time every second.</a:t>
            </a: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display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Periodically read the time from the NTP server and write it to the display.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7044"/>
              </p:ext>
            </p:extLst>
          </p:nvPr>
        </p:nvGraphicFramePr>
        <p:xfrm>
          <a:off x="1213761" y="3397560"/>
          <a:ext cx="3319272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Display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SDA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SCK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VDD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0" y="2591736"/>
            <a:ext cx="2186724" cy="3900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0" y="264203"/>
            <a:ext cx="2185065" cy="18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4</a:t>
            </a:r>
            <a:r>
              <a:rPr lang="en-US" dirty="0" smtClean="0"/>
              <a:t>: DHT22 Temp/Humidity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DHT22 Temp/Humidity sensor.  Display the temperature and humidity along with the current time on the OLED display.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sensor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Periodically read the temperature and humidity, and write them to the display.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365159"/>
              </p:ext>
            </p:extLst>
          </p:nvPr>
        </p:nvGraphicFramePr>
        <p:xfrm>
          <a:off x="1594427" y="3534353"/>
          <a:ext cx="331927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Sensor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VCC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43" y="4391128"/>
            <a:ext cx="1200797" cy="2065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48" y="2546256"/>
            <a:ext cx="2191997" cy="3909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370" y="356616"/>
            <a:ext cx="2154691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5: </a:t>
            </a:r>
            <a:r>
              <a:rPr lang="en-US" dirty="0" err="1" smtClean="0"/>
              <a:t>Adafruit</a:t>
            </a:r>
            <a:r>
              <a:rPr lang="en-US" dirty="0" smtClean="0"/>
              <a:t> IO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264339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Use MQTT to publish temperature and humidity values to the </a:t>
            </a:r>
            <a:r>
              <a:rPr lang="en-US" sz="2000" dirty="0" err="1" smtClean="0"/>
              <a:t>Adafruit</a:t>
            </a:r>
            <a:r>
              <a:rPr lang="en-US" sz="2000" dirty="0" smtClean="0"/>
              <a:t> IO platform, and create a GUI for displaying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Log into </a:t>
            </a:r>
            <a:r>
              <a:rPr lang="en-US" sz="2000" dirty="0" smtClean="0">
                <a:hlinkClick r:id="rId2"/>
              </a:rPr>
              <a:t>https://io.adafruit.com</a:t>
            </a:r>
            <a:r>
              <a:rPr lang="en-US" sz="2000" dirty="0" smtClean="0"/>
              <a:t>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Create a feed called “temperature”.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Create a feed called “humidity”.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en-US" sz="2000" dirty="0"/>
              <a:t>Create a dashboard called “IoT Class”.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Add blocks to the dashboard for temp/humidity.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en-US" sz="2000" dirty="0"/>
              <a:t>Add MQTT/</a:t>
            </a:r>
            <a:r>
              <a:rPr lang="en-US" sz="2000" dirty="0" err="1"/>
              <a:t>adafruit</a:t>
            </a:r>
            <a:r>
              <a:rPr lang="en-US" sz="2000" dirty="0"/>
              <a:t> support to your sketch</a:t>
            </a:r>
            <a:r>
              <a:rPr lang="en-US" sz="2000" dirty="0" smtClean="0"/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en-US" sz="2000" dirty="0" smtClean="0"/>
              <a:t>Compile and upload to your device.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45" y="2195229"/>
            <a:ext cx="4858769" cy="1634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071" y="5384332"/>
            <a:ext cx="15113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59" y="3998000"/>
            <a:ext cx="2808673" cy="2772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732" y="3915704"/>
            <a:ext cx="3150852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6</a:t>
            </a:r>
            <a:r>
              <a:rPr lang="en-US" dirty="0" smtClean="0"/>
              <a:t>: IFTTT Humidity Alerts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Create an IFTTT “applet” to send you a text message (or email) when the humidity exceeds 70%.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</a:t>
            </a:r>
            <a:r>
              <a:rPr lang="en-US" sz="2000" b="1" dirty="0" smtClean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Log into your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ifttt.com</a:t>
            </a:r>
            <a:r>
              <a:rPr lang="en-US" sz="2000" dirty="0" smtClean="0"/>
              <a:t> account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 smtClean="0"/>
              <a:t>Create this new applet: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26" y="3632095"/>
            <a:ext cx="4433064" cy="688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10" y="4255755"/>
            <a:ext cx="828216" cy="82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01" y="4740639"/>
            <a:ext cx="1024449" cy="941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15" y="4489704"/>
            <a:ext cx="1196363" cy="2028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31" y="4255754"/>
            <a:ext cx="951759" cy="825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846" y="4620260"/>
            <a:ext cx="1878466" cy="18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16" y="122586"/>
            <a:ext cx="10515600" cy="1325563"/>
          </a:xfrm>
        </p:spPr>
        <p:txBody>
          <a:bodyPr/>
          <a:lstStyle/>
          <a:p>
            <a:r>
              <a:rPr lang="en-US" dirty="0" smtClean="0"/>
              <a:t>Class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70" y="1225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source code and presentation for this course can be found here: </a:t>
            </a:r>
            <a:r>
              <a:rPr lang="en-US" dirty="0" smtClean="0">
                <a:hlinkClick r:id="rId2"/>
              </a:rPr>
              <a:t>https://github.com/rdsuel/esp-class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30335"/>
            <a:ext cx="6254313" cy="42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7" y="157735"/>
            <a:ext cx="10515600" cy="1325563"/>
          </a:xfrm>
        </p:spPr>
        <p:txBody>
          <a:bodyPr/>
          <a:lstStyle/>
          <a:p>
            <a:r>
              <a:rPr lang="en-US" dirty="0" smtClean="0"/>
              <a:t>The ESP8266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7" y="1797394"/>
            <a:ext cx="4844958" cy="40820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6992" y="727318"/>
            <a:ext cx="7367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esp8266.github.io/Arduino/versions/2.0.0/doc/reference.html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055" y="1583710"/>
            <a:ext cx="2298228" cy="1468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99" y="3263584"/>
            <a:ext cx="3981450" cy="1835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99" y="5318618"/>
            <a:ext cx="5327650" cy="13017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4126992" y="357986"/>
            <a:ext cx="2123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http://esp8266.net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65" y="114174"/>
            <a:ext cx="10515600" cy="1325563"/>
          </a:xfrm>
        </p:spPr>
        <p:txBody>
          <a:bodyPr/>
          <a:lstStyle/>
          <a:p>
            <a:r>
              <a:rPr lang="en-US" dirty="0" smtClean="0"/>
              <a:t>Class Pre-Work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65" y="1603765"/>
            <a:ext cx="8979689" cy="43505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 smtClean="0"/>
              <a:t>Install latest Arduino software from: 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3"/>
              </a:rPr>
              <a:t>https://www.arduino.cc/en/Main/Software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Install the Silicon Labs virtual com port (VCP) driver for your laptop’s operating system. This driver will allow your computer to recognize the ESP8266 device as a “com port” when you plug it in via USB.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4"/>
              </a:rPr>
              <a:t>https://www.silabs.com/products/development-tools/software/usb-to-uart-bridge-vcp-drivers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Create an account </a:t>
            </a:r>
            <a:r>
              <a:rPr lang="en-US" sz="1600" dirty="0" smtClean="0"/>
              <a:t>on </a:t>
            </a:r>
            <a:r>
              <a:rPr lang="en-US" sz="1600" dirty="0" err="1" smtClean="0"/>
              <a:t>Adafruit</a:t>
            </a:r>
            <a:r>
              <a:rPr lang="en-US" sz="1600" dirty="0" smtClean="0"/>
              <a:t> IO.  This is the cloud platform we will be using: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://io.adafruit.com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Create an account on IFTTT.  We will be using this platform to create events based on your device:</a:t>
            </a:r>
          </a:p>
          <a:p>
            <a:pPr marL="457200" lvl="1" indent="0">
              <a:buNone/>
            </a:pPr>
            <a:r>
              <a:rPr lang="en-US" sz="1600" dirty="0">
                <a:hlinkClick r:id="rId6"/>
              </a:rPr>
              <a:t>https://ifttt.com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841300"/>
            <a:ext cx="2940935" cy="15249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296" y="3837301"/>
            <a:ext cx="1376016" cy="91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93" y="2640105"/>
            <a:ext cx="1721221" cy="896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5012769"/>
            <a:ext cx="2593862" cy="7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636" y="91748"/>
            <a:ext cx="10515600" cy="1325563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/>
              <a:t>(</a:t>
            </a:r>
            <a:r>
              <a:rPr lang="en-US" dirty="0" smtClean="0"/>
              <a:t>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17" y="141731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Install the ESP8266 boards package:</a:t>
            </a:r>
          </a:p>
          <a:p>
            <a:pPr marL="457200" lvl="1" indent="0">
              <a:buNone/>
            </a:pPr>
            <a:r>
              <a:rPr lang="en-US" dirty="0" smtClean="0"/>
              <a:t>Tools </a:t>
            </a:r>
            <a:r>
              <a:rPr lang="en-US" dirty="0" smtClean="0">
                <a:sym typeface="Wingdings"/>
              </a:rPr>
              <a:t> Board  Boards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70" y="3105785"/>
            <a:ext cx="4274814" cy="2359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89" y="3336771"/>
            <a:ext cx="5980231" cy="18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31" y="212118"/>
            <a:ext cx="10515600" cy="1325563"/>
          </a:xfrm>
        </p:spPr>
        <p:txBody>
          <a:bodyPr/>
          <a:lstStyle/>
          <a:p>
            <a:r>
              <a:rPr lang="en-US" dirty="0" smtClean="0"/>
              <a:t>Setup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627" y="1537681"/>
            <a:ext cx="10515600" cy="4351338"/>
          </a:xfrm>
        </p:spPr>
        <p:txBody>
          <a:bodyPr/>
          <a:lstStyle/>
          <a:p>
            <a:r>
              <a:rPr lang="en-US" dirty="0" smtClean="0"/>
              <a:t>Configure the connection parameters for the device:</a:t>
            </a:r>
          </a:p>
          <a:p>
            <a:pPr lvl="1"/>
            <a:r>
              <a:rPr lang="en-US" dirty="0" smtClean="0"/>
              <a:t>Board: “Generic ESP8266 Module”</a:t>
            </a:r>
          </a:p>
          <a:p>
            <a:pPr lvl="1"/>
            <a:r>
              <a:rPr lang="en-US" dirty="0" smtClean="0"/>
              <a:t>Flash Size: 4M (1M SPIFFS)</a:t>
            </a:r>
          </a:p>
          <a:p>
            <a:pPr lvl="1"/>
            <a:r>
              <a:rPr lang="en-US" u="sng" dirty="0" smtClean="0"/>
              <a:t>Flash Mode: “DOUT”</a:t>
            </a:r>
          </a:p>
          <a:p>
            <a:pPr lvl="1"/>
            <a:r>
              <a:rPr lang="en-US" dirty="0" smtClean="0"/>
              <a:t>Reset Method: “</a:t>
            </a:r>
            <a:r>
              <a:rPr lang="en-US" dirty="0" err="1" smtClean="0"/>
              <a:t>nodemcu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Port: choose the one for your device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58" y="2048454"/>
            <a:ext cx="2664073" cy="45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need several libraries installed for this class: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Display Library (“ssd1306”):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Temp Sensor Libraries (“DHT” and “</a:t>
            </a:r>
            <a:r>
              <a:rPr lang="en-US" dirty="0" err="1" smtClean="0"/>
              <a:t>adafruit</a:t>
            </a:r>
            <a:r>
              <a:rPr lang="en-US" dirty="0" smtClean="0"/>
              <a:t> unified sensor”):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23" y="1192228"/>
            <a:ext cx="4229100" cy="1098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0" y="5594310"/>
            <a:ext cx="7825667" cy="965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4515925"/>
            <a:ext cx="7825667" cy="951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2775407"/>
            <a:ext cx="7838150" cy="10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NTP Client Library for getting time over the internet: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Adafruit</a:t>
            </a:r>
            <a:r>
              <a:rPr lang="en-US" dirty="0" smtClean="0"/>
              <a:t> MQTT Library for sending data to </a:t>
            </a:r>
            <a:r>
              <a:rPr lang="en-US" dirty="0" smtClean="0">
                <a:hlinkClick r:id="rId2"/>
              </a:rPr>
              <a:t>https://io.adafruit.com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144522"/>
            <a:ext cx="7838151" cy="90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4300220"/>
            <a:ext cx="7838152" cy="10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1: </a:t>
            </a:r>
            <a:r>
              <a:rPr lang="en-US" dirty="0" err="1" smtClean="0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7" y="1674796"/>
            <a:ext cx="11501487" cy="480141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Confirm you are able to load applications to your device by blinking the on-board LED.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Steps: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Load the ESP8266 </a:t>
            </a:r>
            <a:r>
              <a:rPr lang="en-US" dirty="0" smtClean="0">
                <a:sym typeface="Wingdings"/>
              </a:rPr>
              <a:t> Blink example.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ym typeface="Wingdings"/>
              </a:rPr>
              <a:t>Switch over to the “scheduler-based” blink architecture.  This will serve as the platform for the future exercises.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86" y="214296"/>
            <a:ext cx="2686638" cy="18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7701</TotalTime>
  <Words>665</Words>
  <Application>Microsoft Macintosh PowerPoint</Application>
  <PresentationFormat>Widescreen</PresentationFormat>
  <Paragraphs>130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Wingdings</vt:lpstr>
      <vt:lpstr>Arial</vt:lpstr>
      <vt:lpstr>Office Theme</vt:lpstr>
      <vt:lpstr>IoT with ESP8266</vt:lpstr>
      <vt:lpstr>Class Materials</vt:lpstr>
      <vt:lpstr>The ESP8266</vt:lpstr>
      <vt:lpstr>Class Pre-Work</vt:lpstr>
      <vt:lpstr>Setup (Continued)</vt:lpstr>
      <vt:lpstr>Setup (Continued)</vt:lpstr>
      <vt:lpstr>Install Arduino Libraries </vt:lpstr>
      <vt:lpstr>Install Arduino Libraries (Continued)</vt:lpstr>
      <vt:lpstr>Exercise 1: Blinky</vt:lpstr>
      <vt:lpstr>Exercise 2: Connect to Wifi</vt:lpstr>
      <vt:lpstr>Exercise 3: OLED Display</vt:lpstr>
      <vt:lpstr>Exercise 4: DHT22 Temp/Humidity Sensor</vt:lpstr>
      <vt:lpstr>Exercise 5: Adafruit IO Cloud Platform</vt:lpstr>
      <vt:lpstr>Exercise 6: IFTTT Humidity Alerts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with ESP8266</dc:title>
  <dc:creator>Suel, Rick (GE Appliances, Haier)</dc:creator>
  <cp:lastModifiedBy>Suel, Rick (GE Appliances, Haier)</cp:lastModifiedBy>
  <cp:revision>78</cp:revision>
  <cp:lastPrinted>2018-10-07T23:56:26Z</cp:lastPrinted>
  <dcterms:created xsi:type="dcterms:W3CDTF">2018-09-30T19:35:07Z</dcterms:created>
  <dcterms:modified xsi:type="dcterms:W3CDTF">2018-10-08T11:34:05Z</dcterms:modified>
</cp:coreProperties>
</file>